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24 2024 07:03:29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09f5a6ea-185e-4625-8281-9e8629360a4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 (VMWAAS VPC NSX-T)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power-iaas.workspac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2024-03-24T07:03:35.761Z</dcterms:created>
  <dcterms:modified xsi:type="dcterms:W3CDTF">2024-03-24T07:03:35.761Z</dcterms:modified>
</cp:coreProperties>
</file>